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2" r:id="rId4"/>
    <p:sldId id="264" r:id="rId5"/>
    <p:sldId id="265" r:id="rId6"/>
    <p:sldId id="263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B096C-E401-472C-A0D6-ADE2A7B4873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8C6AB-8F9E-4FC1-B9D6-F6B640F6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1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6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0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0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81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82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D18-6726-48B1-AB08-E93D919E3A3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able, several, group, blue&#10;&#10;Description automatically generated">
            <a:extLst>
              <a:ext uri="{FF2B5EF4-FFF2-40B4-BE49-F238E27FC236}">
                <a16:creationId xmlns:a16="http://schemas.microsoft.com/office/drawing/2014/main" id="{6D405C71-E045-46F1-ABD5-24D4BBE08B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3541"/>
          <a:stretch/>
        </p:blipFill>
        <p:spPr>
          <a:xfrm>
            <a:off x="-1" y="765048"/>
            <a:ext cx="9141619" cy="533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9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254D-865A-4356-98FA-B319AABE70BB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5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6960-15C4-4E33-B0EA-1ECA84BA63E3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9B6F-E9B8-46E6-9E9F-EE794248E786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6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6BD4-B868-4206-B158-383030CEE8D5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4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74AF-1C28-419A-959E-C170272234A5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4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612D-D4D2-49E5-94EE-D3DB30B906E9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5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9E65-FD59-419E-B3EE-81F8356C54D5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3C13-7A70-42FA-B349-632263C8D987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6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678B-AB6A-4FB7-A7E9-96458F12D3CA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8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1FE0-1489-450F-A37C-3D81F31BEFD1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DFD392-BFFF-44F8-B79D-5F6DEB053445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57780"/>
            <a:ext cx="7315200" cy="32552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87</a:t>
            </a:r>
            <a:r>
              <a:rPr lang="en-US" sz="6000" b="1" baseline="30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Texas Legislature: A Preview In a Time of Covid-19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8AC31-2F69-47F4-A88F-6B25B786A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954" y="4798367"/>
            <a:ext cx="7315200" cy="914400"/>
          </a:xfrm>
        </p:spPr>
        <p:txBody>
          <a:bodyPr>
            <a:normAutofit lnSpcReduction="10000"/>
          </a:bodyPr>
          <a:lstStyle/>
          <a:p>
            <a:pPr algn="ctr"/>
            <a:endParaRPr lang="en-US" dirty="0"/>
          </a:p>
          <a:p>
            <a:pPr algn="ctr"/>
            <a:r>
              <a:rPr lang="en-US" sz="2800" b="1" dirty="0"/>
              <a:t>Presented by Matt Hull, TACDC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1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Important Dates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November 3, 2020: Election Date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November 9, 2020: Bill Prefilling Begins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December 19, 2020- Special Election Senate District 30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January 12, 2021: 87th Legislature convenes at noon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March 12, 2021: 60-day bill filing deadline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May 31, 2021: Adjournment sine die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0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What We Know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 New House Speaker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Texas Will Have a Significant Reduction in Budget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 Incumbents Not Returning</a:t>
            </a:r>
          </a:p>
        </p:txBody>
      </p:sp>
    </p:spTree>
    <p:extLst>
      <p:ext uri="{BB962C8B-B14F-4D97-AF65-F5344CB8AC3E}">
        <p14:creationId xmlns:p14="http://schemas.microsoft.com/office/powerpoint/2010/main" val="77159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What We Don’t Know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Outcome of the Election on House and Senate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 Will Democrats Take the Texas House?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 Will Democrats Win Senate District 19 ~ 3/5</a:t>
            </a:r>
            <a:r>
              <a:rPr lang="en-US" sz="2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Rule?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How Covid-19 Will Impact Operations During Session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-Business as Usual but with Masks?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-Convene, Adjourn, Pass Budget and Redistricting?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-Multiple Special Sessions Due to Covid-19?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8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What We Think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If Democrats Win Texas House- All Bets are Off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-Changes Committees, Changes Everything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Covid-19 may change traditional lobbying practices	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-Fewer In Person Meetings/Fundraisers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-Possible Greater Influence for Advocates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Bills with Fiscal Notes are Likely Dead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Housing May Take on Important Role In Discussions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3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b="1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Legislation Likely To Be Filed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Bills on Housing Funding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-Increases vs. Hold the Line on HTF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-State Tax Credit for Affordable Housing (SB1116)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QAP Changes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-Change Priority of Education Points (HB1215)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-2 Mile De-concentration Rule (SB542)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-Tenant Selection Criteria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-Right of First Refusal (SB958)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5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b="1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Legislation Likely To Be Filed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Homeownership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-Land Bank/Land Trust Enabling Legislation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-Homestead Preservation Districts Enabling Bills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Taxation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-Land Bank/Land Trust Clarification (SB335)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-Self Help Housing Tax Exemption (SB547)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-Increasing Public Benefits in Public Facilities Corps.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3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0F7-8528-43A7-B59E-C676C1D3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065" y="788265"/>
            <a:ext cx="7315200" cy="735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b="1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Legislation Likely To Be Filed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993D8-376A-4C66-9621-488F2D6AB430}"/>
              </a:ext>
            </a:extLst>
          </p:cNvPr>
          <p:cNvSpPr/>
          <p:nvPr/>
        </p:nvSpPr>
        <p:spPr>
          <a:xfrm>
            <a:off x="-43335" y="4430677"/>
            <a:ext cx="9144000" cy="73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60F4F-D067-4ACA-8FBF-5118C6024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10" y="758117"/>
            <a:ext cx="2932590" cy="6960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B8CDB-41D0-49AB-8D33-D829351B0BD1}"/>
              </a:ext>
            </a:extLst>
          </p:cNvPr>
          <p:cNvSpPr txBox="1"/>
          <p:nvPr/>
        </p:nvSpPr>
        <p:spPr>
          <a:xfrm>
            <a:off x="191923" y="1523645"/>
            <a:ext cx="86734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Housing Programs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-HOME CHDO Funds (SB544)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-Migrant / Farm Labor Housing Standards (HB206)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-Transfer of Land from School Districts for 				Affordable Housing (SB1114)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</a:p>
          <a:p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821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Widescreen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Corbel</vt:lpstr>
      <vt:lpstr>Lao UI</vt:lpstr>
      <vt:lpstr>Wingdings 2</vt:lpstr>
      <vt:lpstr>Frame</vt:lpstr>
      <vt:lpstr>87th Texas Legislature: A Preview In a Time of Covid-19</vt:lpstr>
      <vt:lpstr>Important Dates</vt:lpstr>
      <vt:lpstr>What We Know</vt:lpstr>
      <vt:lpstr>What We Don’t Know</vt:lpstr>
      <vt:lpstr>What We Think</vt:lpstr>
      <vt:lpstr>Legislation Likely To Be Filed</vt:lpstr>
      <vt:lpstr>Legislation Likely To Be Filed</vt:lpstr>
      <vt:lpstr>Legislation Likely To Be Filed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87th Texas Legislature: A Preview In a Time of Covid-19</dc:title>
  <dc:creator>Matt Hull</dc:creator>
  <cp:lastModifiedBy>Matt Hull</cp:lastModifiedBy>
  <cp:revision>14</cp:revision>
  <dcterms:created xsi:type="dcterms:W3CDTF">2020-10-14T03:18:52Z</dcterms:created>
  <dcterms:modified xsi:type="dcterms:W3CDTF">2020-10-14T17:17:21Z</dcterms:modified>
</cp:coreProperties>
</file>